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embeddedFontLst>
    <p:embeddedFont>
      <p:font typeface="Book Antiqua"/>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7" roundtripDataSignature="AMtx7mipFmP2V3Jo/sRMPGeJ9nqb/rsI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42B9DB-3959-43D4-B865-15D54A005953}">
  <a:tblStyle styleId="{5242B9DB-3959-43D4-B865-15D54A005953}"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0EF"/>
          </a:solidFill>
        </a:fill>
      </a:tcStyle>
    </a:wholeTbl>
    <a:band1H>
      <a:tcTxStyle b="off" i="off"/>
      <a:tcStyle>
        <a:fill>
          <a:solidFill>
            <a:srgbClr val="DBDFDD"/>
          </a:solidFill>
        </a:fill>
      </a:tcStyle>
    </a:band1H>
    <a:band2H>
      <a:tcTxStyle b="off" i="off"/>
    </a:band2H>
    <a:band1V>
      <a:tcTxStyle b="off" i="off"/>
      <a:tcStyle>
        <a:fill>
          <a:solidFill>
            <a:srgbClr val="DBDFDD"/>
          </a:solidFill>
        </a:fill>
      </a:tcStyle>
    </a:band1V>
    <a:band2V>
      <a:tcTxStyle b="off" i="off"/>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ookAntiqu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ookAntiqua-italic.fntdata"/><Relationship Id="rId30" Type="http://schemas.openxmlformats.org/officeDocument/2006/relationships/font" Target="fonts/BookAntiqua-bold.fntdata"/><Relationship Id="rId11" Type="http://schemas.openxmlformats.org/officeDocument/2006/relationships/slide" Target="slides/slide5.xml"/><Relationship Id="rId33" Type="http://schemas.openxmlformats.org/officeDocument/2006/relationships/font" Target="fonts/CenturyGothic-regular.fntdata"/><Relationship Id="rId10" Type="http://schemas.openxmlformats.org/officeDocument/2006/relationships/slide" Target="slides/slide4.xml"/><Relationship Id="rId32" Type="http://schemas.openxmlformats.org/officeDocument/2006/relationships/font" Target="fonts/BookAntiqua-boldItalic.fntdata"/><Relationship Id="rId13" Type="http://schemas.openxmlformats.org/officeDocument/2006/relationships/slide" Target="slides/slide7.xml"/><Relationship Id="rId35" Type="http://schemas.openxmlformats.org/officeDocument/2006/relationships/font" Target="fonts/CenturyGothic-italic.fntdata"/><Relationship Id="rId12" Type="http://schemas.openxmlformats.org/officeDocument/2006/relationships/slide" Target="slides/slide6.xml"/><Relationship Id="rId34" Type="http://schemas.openxmlformats.org/officeDocument/2006/relationships/font" Target="fonts/CenturyGothic-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6"/>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7" name="Google Shape;17;p26"/>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Google Shape;1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p:nvPr/>
        </p:nvSpPr>
        <p:spPr>
          <a:xfrm>
            <a:off x="345440" y="2942602"/>
            <a:ext cx="7147931" cy="2463800"/>
          </a:xfrm>
          <a:prstGeom prst="rect">
            <a:avLst/>
          </a:prstGeom>
          <a:solidFill>
            <a:srgbClr val="FFFFFF">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 name="Google Shape;21;p26"/>
          <p:cNvSpPr/>
          <p:nvPr/>
        </p:nvSpPr>
        <p:spPr>
          <a:xfrm>
            <a:off x="7572652" y="2944634"/>
            <a:ext cx="1190348" cy="2459736"/>
          </a:xfrm>
          <a:prstGeom prst="rect">
            <a:avLst/>
          </a:prstGeom>
          <a:solidFill>
            <a:srgbClr val="FFFFFF">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2" name="Google Shape;22;p26"/>
          <p:cNvSpPr/>
          <p:nvPr/>
        </p:nvSpPr>
        <p:spPr>
          <a:xfrm>
            <a:off x="7712714" y="3136658"/>
            <a:ext cx="910224" cy="2075688"/>
          </a:xfrm>
          <a:prstGeom prst="rect">
            <a:avLst/>
          </a:prstGeom>
          <a:solidFill>
            <a:schemeClr val="accent3">
              <a:alpha val="69411"/>
            </a:schemeClr>
          </a:solidFill>
          <a:ln cap="flat" cmpd="sng"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3" name="Google Shape;23;p26"/>
          <p:cNvSpPr/>
          <p:nvPr/>
        </p:nvSpPr>
        <p:spPr>
          <a:xfrm>
            <a:off x="445483" y="3055621"/>
            <a:ext cx="6947845" cy="224535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4" name="Google Shape;24;p26"/>
          <p:cNvSpPr txBox="1"/>
          <p:nvPr>
            <p:ph idx="12" type="sldNum"/>
          </p:nvPr>
        </p:nvSpPr>
        <p:spPr>
          <a:xfrm>
            <a:off x="7786826" y="4625268"/>
            <a:ext cx="762000" cy="4572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rgbClr val="47534C"/>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26"/>
          <p:cNvSpPr/>
          <p:nvPr/>
        </p:nvSpPr>
        <p:spPr>
          <a:xfrm>
            <a:off x="541822" y="4559276"/>
            <a:ext cx="6755166" cy="66436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6" name="Google Shape;26;p26"/>
          <p:cNvSpPr/>
          <p:nvPr/>
        </p:nvSpPr>
        <p:spPr>
          <a:xfrm>
            <a:off x="538971" y="3139440"/>
            <a:ext cx="6760868" cy="2077720"/>
          </a:xfrm>
          <a:prstGeom prst="rect">
            <a:avLst/>
          </a:prstGeom>
          <a:no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7" name="Google Shape;27;p26"/>
          <p:cNvSpPr txBox="1"/>
          <p:nvPr>
            <p:ph idx="1" type="subTitle"/>
          </p:nvPr>
        </p:nvSpPr>
        <p:spPr>
          <a:xfrm>
            <a:off x="642805" y="4648200"/>
            <a:ext cx="6553200" cy="4572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60"/>
              </a:spcBef>
              <a:spcAft>
                <a:spcPts val="0"/>
              </a:spcAft>
              <a:buSzPts val="1800"/>
              <a:buNone/>
              <a:defRPr sz="1800" cap="none">
                <a:solidFill>
                  <a:srgbClr val="FFFFFF"/>
                </a:solidFill>
              </a:defRPr>
            </a:lvl1pPr>
            <a:lvl2pPr lvl="1" algn="ctr">
              <a:lnSpc>
                <a:spcPct val="100000"/>
              </a:lnSpc>
              <a:spcBef>
                <a:spcPts val="4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320"/>
              </a:spcBef>
              <a:spcAft>
                <a:spcPts val="0"/>
              </a:spcAft>
              <a:buSzPts val="1600"/>
              <a:buNone/>
              <a:defRPr>
                <a:solidFill>
                  <a:srgbClr val="888888"/>
                </a:solidFill>
              </a:defRPr>
            </a:lvl5pPr>
            <a:lvl6pPr lvl="5" algn="ctr">
              <a:lnSpc>
                <a:spcPct val="100000"/>
              </a:lnSpc>
              <a:spcBef>
                <a:spcPts val="280"/>
              </a:spcBef>
              <a:spcAft>
                <a:spcPts val="0"/>
              </a:spcAft>
              <a:buSzPts val="1400"/>
              <a:buNone/>
              <a:defRPr>
                <a:solidFill>
                  <a:srgbClr val="888888"/>
                </a:solidFill>
              </a:defRPr>
            </a:lvl6pPr>
            <a:lvl7pPr lvl="6" algn="ctr">
              <a:lnSpc>
                <a:spcPct val="100000"/>
              </a:lnSpc>
              <a:spcBef>
                <a:spcPts val="280"/>
              </a:spcBef>
              <a:spcAft>
                <a:spcPts val="0"/>
              </a:spcAft>
              <a:buSzPts val="1400"/>
              <a:buNone/>
              <a:defRPr>
                <a:solidFill>
                  <a:srgbClr val="888888"/>
                </a:solidFill>
              </a:defRPr>
            </a:lvl7pPr>
            <a:lvl8pPr lvl="7" algn="ctr">
              <a:lnSpc>
                <a:spcPct val="100000"/>
              </a:lnSpc>
              <a:spcBef>
                <a:spcPts val="280"/>
              </a:spcBef>
              <a:spcAft>
                <a:spcPts val="0"/>
              </a:spcAft>
              <a:buSzPts val="1400"/>
              <a:buNone/>
              <a:defRPr>
                <a:solidFill>
                  <a:srgbClr val="888888"/>
                </a:solidFill>
              </a:defRPr>
            </a:lvl8pPr>
            <a:lvl9pPr lvl="8" algn="ctr">
              <a:lnSpc>
                <a:spcPct val="100000"/>
              </a:lnSpc>
              <a:spcBef>
                <a:spcPts val="280"/>
              </a:spcBef>
              <a:spcAft>
                <a:spcPts val="0"/>
              </a:spcAft>
              <a:buSzPts val="1400"/>
              <a:buNone/>
              <a:defRPr>
                <a:solidFill>
                  <a:srgbClr val="888888"/>
                </a:solidFill>
              </a:defRPr>
            </a:lvl9pPr>
          </a:lstStyle>
          <a:p/>
        </p:txBody>
      </p:sp>
      <p:sp>
        <p:nvSpPr>
          <p:cNvPr id="28" name="Google Shape;28;p26"/>
          <p:cNvSpPr txBox="1"/>
          <p:nvPr>
            <p:ph type="ctrTitle"/>
          </p:nvPr>
        </p:nvSpPr>
        <p:spPr>
          <a:xfrm>
            <a:off x="604705" y="3227033"/>
            <a:ext cx="6629400" cy="1219201"/>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47534C"/>
              </a:buClr>
              <a:buSzPts val="4000"/>
              <a:buFont typeface="Book Antiqua"/>
              <a:buNone/>
              <a:defRPr sz="4000">
                <a:solidFill>
                  <a:srgbClr val="47534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35"/>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 type="body"/>
          </p:nvPr>
        </p:nvSpPr>
        <p:spPr>
          <a:xfrm rot="5400000">
            <a:off x="2385219" y="-175418"/>
            <a:ext cx="43735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1" name="Google Shape;10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04" name="Shape 104"/>
        <p:cNvGrpSpPr/>
        <p:nvPr/>
      </p:nvGrpSpPr>
      <p:grpSpPr>
        <a:xfrm>
          <a:off x="0" y="0"/>
          <a:ext cx="0" cy="0"/>
          <a:chOff x="0" y="0"/>
          <a:chExt cx="0" cy="0"/>
        </a:xfrm>
      </p:grpSpPr>
      <p:sp>
        <p:nvSpPr>
          <p:cNvPr id="105" name="Google Shape;105;p36"/>
          <p:cNvSpPr/>
          <p:nvPr/>
        </p:nvSpPr>
        <p:spPr>
          <a:xfrm>
            <a:off x="6861702" y="228600"/>
            <a:ext cx="1859280" cy="6122634"/>
          </a:xfrm>
          <a:prstGeom prst="rect">
            <a:avLst/>
          </a:prstGeom>
          <a:solidFill>
            <a:srgbClr val="FFFFFF">
              <a:alpha val="8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6" name="Google Shape;106;p36"/>
          <p:cNvSpPr/>
          <p:nvPr/>
        </p:nvSpPr>
        <p:spPr>
          <a:xfrm>
            <a:off x="6955225" y="351409"/>
            <a:ext cx="1672235" cy="587701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07" name="Google Shape;107;p36"/>
          <p:cNvSpPr txBox="1"/>
          <p:nvPr>
            <p:ph type="title"/>
          </p:nvPr>
        </p:nvSpPr>
        <p:spPr>
          <a:xfrm rot="5400000">
            <a:off x="4896852" y="2547152"/>
            <a:ext cx="5788981" cy="1485531"/>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6"/>
          <p:cNvSpPr txBox="1"/>
          <p:nvPr>
            <p:ph idx="1" type="body"/>
          </p:nvPr>
        </p:nvSpPr>
        <p:spPr>
          <a:xfrm rot="5400000">
            <a:off x="647699" y="190500"/>
            <a:ext cx="5791201"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109" name="Google Shape;10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27"/>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2" name="Google Shape;3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5" name="Shape 35"/>
        <p:cNvGrpSpPr/>
        <p:nvPr/>
      </p:nvGrpSpPr>
      <p:grpSpPr>
        <a:xfrm>
          <a:off x="0" y="0"/>
          <a:ext cx="0" cy="0"/>
          <a:chOff x="0" y="0"/>
          <a:chExt cx="0" cy="0"/>
        </a:xfrm>
      </p:grpSpPr>
      <p:sp>
        <p:nvSpPr>
          <p:cNvPr id="36" name="Google Shape;36;p28"/>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7" name="Google Shape;37;p28"/>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8" name="Google Shape;3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p:nvPr/>
        </p:nvSpPr>
        <p:spPr>
          <a:xfrm>
            <a:off x="451976" y="2946400"/>
            <a:ext cx="8265160" cy="2463800"/>
          </a:xfrm>
          <a:prstGeom prst="rect">
            <a:avLst/>
          </a:prstGeom>
          <a:solidFill>
            <a:srgbClr val="FFFFFF">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Google Shape;40;p28"/>
          <p:cNvSpPr/>
          <p:nvPr/>
        </p:nvSpPr>
        <p:spPr>
          <a:xfrm>
            <a:off x="567656" y="3048000"/>
            <a:ext cx="8033800" cy="224535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1" name="Google Shape;41;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28"/>
          <p:cNvSpPr txBox="1"/>
          <p:nvPr>
            <p:ph type="title"/>
          </p:nvPr>
        </p:nvSpPr>
        <p:spPr>
          <a:xfrm>
            <a:off x="736456" y="3200399"/>
            <a:ext cx="7696200" cy="1295401"/>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47534C"/>
              </a:buClr>
              <a:buSzPts val="4000"/>
              <a:buFont typeface="Book Antiqua"/>
              <a:buNone/>
              <a:defRPr sz="4000" cap="none">
                <a:solidFill>
                  <a:srgbClr val="47534C"/>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p:nvPr/>
        </p:nvSpPr>
        <p:spPr>
          <a:xfrm>
            <a:off x="675496" y="4541520"/>
            <a:ext cx="7818120" cy="66436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5" name="Google Shape;45;p28"/>
          <p:cNvSpPr txBox="1"/>
          <p:nvPr>
            <p:ph idx="1" type="body"/>
          </p:nvPr>
        </p:nvSpPr>
        <p:spPr>
          <a:xfrm>
            <a:off x="736456" y="4607510"/>
            <a:ext cx="7696200" cy="523783"/>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000"/>
              <a:buNone/>
              <a:defRPr sz="2000" cap="none">
                <a:solidFill>
                  <a:srgbClr val="FFFFFF"/>
                </a:solidFill>
              </a:defRPr>
            </a:lvl1pPr>
            <a:lvl2pPr indent="-228600" lvl="1" marL="914400" algn="l">
              <a:lnSpc>
                <a:spcPct val="100000"/>
              </a:lnSpc>
              <a:spcBef>
                <a:spcPts val="36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46" name="Google Shape;46;p28"/>
          <p:cNvSpPr/>
          <p:nvPr/>
        </p:nvSpPr>
        <p:spPr>
          <a:xfrm>
            <a:off x="675757" y="3124200"/>
            <a:ext cx="7817599" cy="2077720"/>
          </a:xfrm>
          <a:prstGeom prst="rect">
            <a:avLst/>
          </a:prstGeom>
          <a:no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29"/>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 type="body"/>
          </p:nvPr>
        </p:nvSpPr>
        <p:spPr>
          <a:xfrm>
            <a:off x="426128" y="1719071"/>
            <a:ext cx="4038600" cy="4407408"/>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0" name="Google Shape;50;p29"/>
          <p:cNvSpPr txBox="1"/>
          <p:nvPr>
            <p:ph idx="2" type="body"/>
          </p:nvPr>
        </p:nvSpPr>
        <p:spPr>
          <a:xfrm>
            <a:off x="4648200" y="1719071"/>
            <a:ext cx="4038600" cy="4407408"/>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51" name="Google Shape;5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30"/>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3500"/>
              <a:buFont typeface="Book Antiqu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0"/>
          <p:cNvSpPr txBox="1"/>
          <p:nvPr>
            <p:ph idx="1" type="body"/>
          </p:nvPr>
        </p:nvSpPr>
        <p:spPr>
          <a:xfrm>
            <a:off x="426128" y="1722438"/>
            <a:ext cx="4040188" cy="6397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40"/>
              </a:spcBef>
              <a:spcAft>
                <a:spcPts val="0"/>
              </a:spcAft>
              <a:buSzPts val="2200"/>
              <a:buNone/>
              <a:defRPr b="1" sz="22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7" name="Google Shape;57;p30"/>
          <p:cNvSpPr txBox="1"/>
          <p:nvPr>
            <p:ph idx="2" type="body"/>
          </p:nvPr>
        </p:nvSpPr>
        <p:spPr>
          <a:xfrm>
            <a:off x="426128" y="2438400"/>
            <a:ext cx="4040188" cy="3687762"/>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8" name="Google Shape;58;p30"/>
          <p:cNvSpPr txBox="1"/>
          <p:nvPr>
            <p:ph idx="3" type="body"/>
          </p:nvPr>
        </p:nvSpPr>
        <p:spPr>
          <a:xfrm>
            <a:off x="4645025" y="1722438"/>
            <a:ext cx="4041775" cy="6397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40"/>
              </a:spcBef>
              <a:spcAft>
                <a:spcPts val="0"/>
              </a:spcAft>
              <a:buSzPts val="2200"/>
              <a:buNone/>
              <a:defRPr b="1" sz="22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9" name="Google Shape;59;p30"/>
          <p:cNvSpPr txBox="1"/>
          <p:nvPr>
            <p:ph idx="4" type="body"/>
          </p:nvPr>
        </p:nvSpPr>
        <p:spPr>
          <a:xfrm>
            <a:off x="4645025" y="2438400"/>
            <a:ext cx="4041775" cy="3687762"/>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60" name="Google Shape;6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31"/>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8" name="Shape 68"/>
        <p:cNvGrpSpPr/>
        <p:nvPr/>
      </p:nvGrpSpPr>
      <p:grpSpPr>
        <a:xfrm>
          <a:off x="0" y="0"/>
          <a:ext cx="0" cy="0"/>
          <a:chOff x="0" y="0"/>
          <a:chExt cx="0" cy="0"/>
        </a:xfrm>
      </p:grpSpPr>
      <p:sp>
        <p:nvSpPr>
          <p:cNvPr id="69" name="Google Shape;69;p3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0" name="Google Shape;70;p32"/>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1" name="Google Shape;7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4" name="Shape 74"/>
        <p:cNvGrpSpPr/>
        <p:nvPr/>
      </p:nvGrpSpPr>
      <p:grpSpPr>
        <a:xfrm>
          <a:off x="0" y="0"/>
          <a:ext cx="0" cy="0"/>
          <a:chOff x="0" y="0"/>
          <a:chExt cx="0" cy="0"/>
        </a:xfrm>
      </p:grpSpPr>
      <p:sp>
        <p:nvSpPr>
          <p:cNvPr id="75" name="Google Shape;75;p33"/>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6" name="Google Shape;76;p33"/>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7" name="Google Shape;77;p33"/>
          <p:cNvSpPr txBox="1"/>
          <p:nvPr>
            <p:ph idx="1" type="body"/>
          </p:nvPr>
        </p:nvSpPr>
        <p:spPr>
          <a:xfrm>
            <a:off x="3886200" y="685800"/>
            <a:ext cx="4572000" cy="525780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78" name="Google Shape;7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81" name="Google Shape;81;p33"/>
          <p:cNvSpPr/>
          <p:nvPr/>
        </p:nvSpPr>
        <p:spPr>
          <a:xfrm>
            <a:off x="560034" y="1505712"/>
            <a:ext cx="2716566" cy="3523488"/>
          </a:xfrm>
          <a:prstGeom prst="rect">
            <a:avLst/>
          </a:prstGeom>
          <a:solidFill>
            <a:srgbClr val="FFFFFF">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2" name="Google Shape;82;p33"/>
          <p:cNvSpPr/>
          <p:nvPr/>
        </p:nvSpPr>
        <p:spPr>
          <a:xfrm>
            <a:off x="676690" y="1642472"/>
            <a:ext cx="2483254" cy="3234328"/>
          </a:xfrm>
          <a:prstGeom prst="rect">
            <a:avLst/>
          </a:prstGeom>
          <a:solidFill>
            <a:srgbClr val="FFFFFF"/>
          </a:solid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3" name="Google Shape;83;p33"/>
          <p:cNvSpPr txBox="1"/>
          <p:nvPr>
            <p:ph idx="2" type="body"/>
          </p:nvPr>
        </p:nvSpPr>
        <p:spPr>
          <a:xfrm>
            <a:off x="769000" y="2971800"/>
            <a:ext cx="2298634" cy="1752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1400"/>
              <a:buNone/>
              <a:defRPr sz="1400">
                <a:solidFill>
                  <a:srgbClr val="47534C"/>
                </a:solidFill>
              </a:defRPr>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84" name="Google Shape;84;p33"/>
          <p:cNvSpPr txBox="1"/>
          <p:nvPr>
            <p:ph type="title"/>
          </p:nvPr>
        </p:nvSpPr>
        <p:spPr>
          <a:xfrm>
            <a:off x="769000" y="1734312"/>
            <a:ext cx="2298634" cy="11916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6B7C72"/>
              </a:buClr>
              <a:buSzPts val="2000"/>
              <a:buFont typeface="Book Antiqua"/>
              <a:buNone/>
              <a:defRPr b="0" sz="2000">
                <a:solidFill>
                  <a:srgbClr val="6B7C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3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7" name="Google Shape;87;p34"/>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8" name="Google Shape;88;p34"/>
          <p:cNvSpPr/>
          <p:nvPr>
            <p:ph idx="2" type="pic"/>
          </p:nvPr>
        </p:nvSpPr>
        <p:spPr>
          <a:xfrm>
            <a:off x="685800" y="621437"/>
            <a:ext cx="7772400" cy="4331564"/>
          </a:xfrm>
          <a:prstGeom prst="rect">
            <a:avLst/>
          </a:prstGeom>
          <a:solidFill>
            <a:schemeClr val="lt2"/>
          </a:solidFill>
          <a:ln>
            <a:noFill/>
          </a:ln>
        </p:spPr>
      </p:sp>
      <p:sp>
        <p:nvSpPr>
          <p:cNvPr id="89" name="Google Shape;8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91" name="Google Shape;91;p34"/>
          <p:cNvSpPr/>
          <p:nvPr/>
        </p:nvSpPr>
        <p:spPr>
          <a:xfrm>
            <a:off x="685800" y="4953000"/>
            <a:ext cx="7772400" cy="1371600"/>
          </a:xfrm>
          <a:prstGeom prst="rect">
            <a:avLst/>
          </a:prstGeom>
          <a:solidFill>
            <a:srgbClr val="FFFFFF">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2" name="Google Shape;92;p34"/>
          <p:cNvSpPr/>
          <p:nvPr/>
        </p:nvSpPr>
        <p:spPr>
          <a:xfrm>
            <a:off x="761999" y="5029200"/>
            <a:ext cx="7600765" cy="120292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3" name="Google Shape;9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4"/>
          <p:cNvSpPr/>
          <p:nvPr/>
        </p:nvSpPr>
        <p:spPr>
          <a:xfrm>
            <a:off x="914400" y="5638800"/>
            <a:ext cx="7328514" cy="451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5" name="Google Shape;95;p34"/>
          <p:cNvSpPr/>
          <p:nvPr/>
        </p:nvSpPr>
        <p:spPr>
          <a:xfrm>
            <a:off x="605589" y="5074920"/>
            <a:ext cx="7946136" cy="10972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96" name="Google Shape;96;p34"/>
          <p:cNvSpPr txBox="1"/>
          <p:nvPr>
            <p:ph idx="1" type="body"/>
          </p:nvPr>
        </p:nvSpPr>
        <p:spPr>
          <a:xfrm>
            <a:off x="956289" y="5656556"/>
            <a:ext cx="7244736" cy="40171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00"/>
              </a:spcBef>
              <a:spcAft>
                <a:spcPts val="0"/>
              </a:spcAft>
              <a:buSzPts val="1500"/>
              <a:buNone/>
              <a:defRPr sz="1500" cap="none">
                <a:solidFill>
                  <a:srgbClr val="FFFFFF"/>
                </a:solidFill>
              </a:defRPr>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97" name="Google Shape;97;p34"/>
          <p:cNvSpPr txBox="1"/>
          <p:nvPr>
            <p:ph type="title"/>
          </p:nvPr>
        </p:nvSpPr>
        <p:spPr>
          <a:xfrm>
            <a:off x="914400" y="5105400"/>
            <a:ext cx="7328514" cy="52304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6B7C72"/>
              </a:buClr>
              <a:buSzPts val="2000"/>
              <a:buFont typeface="Book Antiqua"/>
              <a:buNone/>
              <a:defRPr b="0" sz="2000">
                <a:solidFill>
                  <a:srgbClr val="6B7C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sp>
        <p:nvSpPr>
          <p:cNvPr id="6" name="Google Shape;6;p25"/>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7" name="Google Shape;7;p25"/>
          <p:cNvSpPr/>
          <p:nvPr/>
        </p:nvSpPr>
        <p:spPr>
          <a:xfrm>
            <a:off x="91440" y="101600"/>
            <a:ext cx="8961120" cy="6664960"/>
          </a:xfrm>
          <a:prstGeom prst="roundRect">
            <a:avLst>
              <a:gd fmla="val 1735" name="adj"/>
            </a:avLst>
          </a:prstGeom>
          <a:blipFill rotWithShape="1">
            <a:blip r:embed="rId1">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8" name="Google Shape;8;p25"/>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480"/>
              </a:spcBef>
              <a:spcAft>
                <a:spcPts val="0"/>
              </a:spcAft>
              <a:buClr>
                <a:schemeClr val="accent1"/>
              </a:buClr>
              <a:buSzPts val="2400"/>
              <a:buFont typeface="Arial"/>
              <a:buChar char="•"/>
              <a:defRPr b="0" i="0" sz="2400" u="none" cap="none" strike="noStrike">
                <a:solidFill>
                  <a:schemeClr val="dk2"/>
                </a:solidFill>
                <a:latin typeface="Century Gothic"/>
                <a:ea typeface="Century Gothic"/>
                <a:cs typeface="Century Gothic"/>
                <a:sym typeface="Century Gothic"/>
              </a:defRPr>
            </a:lvl1pPr>
            <a:lvl2pPr indent="-355600" lvl="1" marL="914400" marR="0" rtl="0" algn="l">
              <a:lnSpc>
                <a:spcPct val="100000"/>
              </a:lnSpc>
              <a:spcBef>
                <a:spcPts val="400"/>
              </a:spcBef>
              <a:spcAft>
                <a:spcPts val="0"/>
              </a:spcAft>
              <a:buClr>
                <a:schemeClr val="accent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lnSpc>
                <a:spcPct val="100000"/>
              </a:lnSpc>
              <a:spcBef>
                <a:spcPts val="36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3pPr>
            <a:lvl4pPr indent="-330200" lvl="3" marL="1828800" marR="0" rtl="0" algn="l">
              <a:lnSpc>
                <a:spcPct val="100000"/>
              </a:lnSpc>
              <a:spcBef>
                <a:spcPts val="320"/>
              </a:spcBef>
              <a:spcAft>
                <a:spcPts val="0"/>
              </a:spcAft>
              <a:buClr>
                <a:schemeClr val="accent4"/>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lnSpc>
                <a:spcPct val="100000"/>
              </a:lnSpc>
              <a:spcBef>
                <a:spcPts val="320"/>
              </a:spcBef>
              <a:spcAft>
                <a:spcPts val="0"/>
              </a:spcAft>
              <a:buClr>
                <a:schemeClr val="accent5"/>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17500" lvl="5" marL="2743200" marR="0" rtl="0" algn="l">
              <a:lnSpc>
                <a:spcPct val="100000"/>
              </a:lnSpc>
              <a:spcBef>
                <a:spcPts val="280"/>
              </a:spcBef>
              <a:spcAft>
                <a:spcPts val="0"/>
              </a:spcAft>
              <a:buClr>
                <a:schemeClr val="accent1"/>
              </a:buClr>
              <a:buSzPts val="1400"/>
              <a:buFont typeface="Arial"/>
              <a:buChar char="•"/>
              <a:defRPr b="0" i="0" sz="1400" u="none" cap="none" strike="noStrike">
                <a:solidFill>
                  <a:schemeClr val="dk2"/>
                </a:solidFill>
                <a:latin typeface="Century Gothic"/>
                <a:ea typeface="Century Gothic"/>
                <a:cs typeface="Century Gothic"/>
                <a:sym typeface="Century Gothic"/>
              </a:defRPr>
            </a:lvl6pPr>
            <a:lvl7pPr indent="-317500" lvl="6" marL="3200400" marR="0" rtl="0" algn="l">
              <a:lnSpc>
                <a:spcPct val="100000"/>
              </a:lnSpc>
              <a:spcBef>
                <a:spcPts val="280"/>
              </a:spcBef>
              <a:spcAft>
                <a:spcPts val="0"/>
              </a:spcAft>
              <a:buClr>
                <a:schemeClr val="accent2"/>
              </a:buClr>
              <a:buSzPts val="1400"/>
              <a:buFont typeface="Arial"/>
              <a:buChar char="•"/>
              <a:defRPr b="0" i="0" sz="1400" u="none" cap="none" strike="noStrike">
                <a:solidFill>
                  <a:schemeClr val="dk2"/>
                </a:solidFill>
                <a:latin typeface="Century Gothic"/>
                <a:ea typeface="Century Gothic"/>
                <a:cs typeface="Century Gothic"/>
                <a:sym typeface="Century Gothic"/>
              </a:defRPr>
            </a:lvl7pPr>
            <a:lvl8pPr indent="-317500" lvl="7" marL="3657600" marR="0" rtl="0" algn="l">
              <a:lnSpc>
                <a:spcPct val="100000"/>
              </a:lnSpc>
              <a:spcBef>
                <a:spcPts val="28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8pPr>
            <a:lvl9pPr indent="-317500" lvl="8" marL="4114800" marR="0" rtl="0" algn="l">
              <a:lnSpc>
                <a:spcPct val="100000"/>
              </a:lnSpc>
              <a:spcBef>
                <a:spcPts val="280"/>
              </a:spcBef>
              <a:spcAft>
                <a:spcPts val="0"/>
              </a:spcAft>
              <a:buClr>
                <a:schemeClr val="accent4"/>
              </a:buClr>
              <a:buSzPts val="1400"/>
              <a:buFont typeface="Arial"/>
              <a:buChar char="•"/>
              <a:defRPr b="0" i="0" sz="1400" u="none" cap="none" strike="noStrike">
                <a:solidFill>
                  <a:schemeClr val="dk2"/>
                </a:solidFill>
                <a:latin typeface="Century Gothic"/>
                <a:ea typeface="Century Gothic"/>
                <a:cs typeface="Century Gothic"/>
                <a:sym typeface="Century Gothic"/>
              </a:defRPr>
            </a:lvl9pPr>
          </a:lstStyle>
          <a:p/>
        </p:txBody>
      </p:sp>
      <p:sp>
        <p:nvSpPr>
          <p:cNvPr id="9" name="Google Shape;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25"/>
          <p:cNvSpPr/>
          <p:nvPr/>
        </p:nvSpPr>
        <p:spPr>
          <a:xfrm>
            <a:off x="274320" y="278166"/>
            <a:ext cx="8595360" cy="1325880"/>
          </a:xfrm>
          <a:prstGeom prst="rect">
            <a:avLst/>
          </a:prstGeom>
          <a:solidFill>
            <a:srgbClr val="FFFFFF">
              <a:alpha val="8235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3" name="Google Shape;13;p25"/>
          <p:cNvSpPr/>
          <p:nvPr/>
        </p:nvSpPr>
        <p:spPr>
          <a:xfrm>
            <a:off x="372863" y="372862"/>
            <a:ext cx="8380520" cy="11185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Google Shape;14;p25"/>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6B7C72"/>
              </a:buClr>
              <a:buSzPts val="3500"/>
              <a:buFont typeface="Book Antiqua"/>
              <a:buNone/>
              <a:defRPr b="0" i="0" sz="3500" u="none" cap="none" strike="noStrike">
                <a:solidFill>
                  <a:srgbClr val="6B7C72"/>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idx="1" type="subTitle"/>
          </p:nvPr>
        </p:nvSpPr>
        <p:spPr>
          <a:xfrm>
            <a:off x="642805" y="4648200"/>
            <a:ext cx="6553200" cy="457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2024 -2025</a:t>
            </a:r>
            <a:endParaRPr/>
          </a:p>
        </p:txBody>
      </p:sp>
      <p:sp>
        <p:nvSpPr>
          <p:cNvPr id="117" name="Google Shape;117;p1"/>
          <p:cNvSpPr txBox="1"/>
          <p:nvPr>
            <p:ph type="ctrTitle"/>
          </p:nvPr>
        </p:nvSpPr>
        <p:spPr>
          <a:xfrm>
            <a:off x="539552" y="3212976"/>
            <a:ext cx="6629400" cy="1219201"/>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47534C"/>
              </a:buClr>
              <a:buSzPts val="4000"/>
              <a:buFont typeface="Book Antiqua"/>
              <a:buNone/>
            </a:pPr>
            <a:r>
              <a:rPr lang="en-GB"/>
              <a:t>WELCOME TO YEAR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THE CURRICULUM</a:t>
            </a:r>
            <a:endParaRPr/>
          </a:p>
        </p:txBody>
      </p:sp>
      <p:sp>
        <p:nvSpPr>
          <p:cNvPr id="173" name="Google Shape;173;p10"/>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Expectation of children’s achievement is high.</a:t>
            </a:r>
            <a:endParaRPr/>
          </a:p>
          <a:p>
            <a:pPr indent="-228600" lvl="0" marL="342900" rtl="0" algn="l">
              <a:lnSpc>
                <a:spcPct val="100000"/>
              </a:lnSpc>
              <a:spcBef>
                <a:spcPts val="480"/>
              </a:spcBef>
              <a:spcAft>
                <a:spcPts val="0"/>
              </a:spcAft>
              <a:buSzPts val="2400"/>
              <a:buChar char="•"/>
            </a:pPr>
            <a:r>
              <a:rPr lang="en-GB"/>
              <a:t>The curriculum is broken down into expectation for each year group as bands and steps.</a:t>
            </a:r>
            <a:endParaRPr/>
          </a:p>
          <a:p>
            <a:pPr indent="-228600" lvl="0" marL="342900" rtl="0" algn="l">
              <a:lnSpc>
                <a:spcPct val="100000"/>
              </a:lnSpc>
              <a:spcBef>
                <a:spcPts val="480"/>
              </a:spcBef>
              <a:spcAft>
                <a:spcPts val="0"/>
              </a:spcAft>
              <a:buSzPts val="2400"/>
              <a:buChar char="•"/>
            </a:pPr>
            <a:r>
              <a:rPr lang="en-GB"/>
              <a:t>The curriculum is available online if you wish to have a look at 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ASSESSMENT</a:t>
            </a:r>
            <a:endParaRPr/>
          </a:p>
        </p:txBody>
      </p:sp>
      <p:sp>
        <p:nvSpPr>
          <p:cNvPr id="179" name="Google Shape;179;p11"/>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Children will be taught the Band 5 curriculum and assessed against this.</a:t>
            </a:r>
            <a:endParaRPr/>
          </a:p>
          <a:p>
            <a:pPr indent="-228600" lvl="0" marL="342900" rtl="0" algn="l">
              <a:lnSpc>
                <a:spcPct val="100000"/>
              </a:lnSpc>
              <a:spcBef>
                <a:spcPts val="480"/>
              </a:spcBef>
              <a:spcAft>
                <a:spcPts val="0"/>
              </a:spcAft>
              <a:buSzPts val="2400"/>
              <a:buChar char="•"/>
            </a:pPr>
            <a:r>
              <a:rPr lang="en-GB"/>
              <a:t>Children will make progress of steps through the band.</a:t>
            </a:r>
            <a:endParaRPr/>
          </a:p>
          <a:p>
            <a:pPr indent="-228600" lvl="0" marL="342900" rtl="0" algn="l">
              <a:lnSpc>
                <a:spcPct val="100000"/>
              </a:lnSpc>
              <a:spcBef>
                <a:spcPts val="480"/>
              </a:spcBef>
              <a:spcAft>
                <a:spcPts val="0"/>
              </a:spcAft>
              <a:buSzPts val="2400"/>
              <a:buChar char="•"/>
            </a:pPr>
            <a:r>
              <a:rPr lang="en-GB"/>
              <a:t>There is an emphasis on broadening children’s learning and ensuring they are secure in their new skills.</a:t>
            </a:r>
            <a:endParaRPr/>
          </a:p>
          <a:p>
            <a:pPr indent="-190500" lvl="0" marL="342900" rtl="0" algn="l">
              <a:lnSpc>
                <a:spcPct val="100000"/>
              </a:lnSpc>
              <a:spcBef>
                <a:spcPts val="480"/>
              </a:spcBef>
              <a:spcAft>
                <a:spcPts val="0"/>
              </a:spcAft>
              <a:buSzPts val="1800"/>
              <a:buChar char="•"/>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TOPIC BASED TEACHING</a:t>
            </a:r>
            <a:endParaRPr/>
          </a:p>
        </p:txBody>
      </p:sp>
      <p:sp>
        <p:nvSpPr>
          <p:cNvPr id="185" name="Google Shape;185;p12"/>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All work will generally be topic based, with the exception of maths and RE.</a:t>
            </a:r>
            <a:endParaRPr/>
          </a:p>
          <a:p>
            <a:pPr indent="-228600" lvl="0" marL="342900" rtl="0" algn="l">
              <a:lnSpc>
                <a:spcPct val="100000"/>
              </a:lnSpc>
              <a:spcBef>
                <a:spcPts val="480"/>
              </a:spcBef>
              <a:spcAft>
                <a:spcPts val="0"/>
              </a:spcAft>
              <a:buSzPts val="2400"/>
              <a:buChar char="•"/>
            </a:pPr>
            <a:r>
              <a:rPr lang="en-GB"/>
              <a:t>Each half term will encompass a different topic.</a:t>
            </a:r>
            <a:endParaRPr/>
          </a:p>
          <a:p>
            <a:pPr indent="-228600" lvl="0" marL="342900" rtl="0" algn="l">
              <a:lnSpc>
                <a:spcPct val="100000"/>
              </a:lnSpc>
              <a:spcBef>
                <a:spcPts val="480"/>
              </a:spcBef>
              <a:spcAft>
                <a:spcPts val="0"/>
              </a:spcAft>
              <a:buSzPts val="2400"/>
              <a:buChar char="•"/>
            </a:pPr>
            <a:r>
              <a:rPr lang="en-GB"/>
              <a:t>The topics cover all topics in our National Curriculum.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6B7C72"/>
              </a:buClr>
              <a:buSzPct val="100000"/>
              <a:buFont typeface="Book Antiqua"/>
              <a:buNone/>
            </a:pPr>
            <a:r>
              <a:rPr lang="en-GB"/>
              <a:t>PEASANTS, PRINCES AND PESTILENCE</a:t>
            </a:r>
            <a:endParaRPr/>
          </a:p>
        </p:txBody>
      </p:sp>
      <p:sp>
        <p:nvSpPr>
          <p:cNvPr id="191" name="Google Shape;191;p13"/>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Aut 1 ~ History Focus</a:t>
            </a:r>
            <a:endParaRPr/>
          </a:p>
        </p:txBody>
      </p:sp>
      <p:pic>
        <p:nvPicPr>
          <p:cNvPr descr="Peasants, Princes &amp; Pestilence" id="192" name="Google Shape;192;p13"/>
          <p:cNvPicPr preferRelativeResize="0"/>
          <p:nvPr/>
        </p:nvPicPr>
        <p:blipFill rotWithShape="1">
          <a:blip r:embed="rId3">
            <a:alphaModFix/>
          </a:blip>
          <a:srcRect b="0" l="0" r="0" t="0"/>
          <a:stretch/>
        </p:blipFill>
        <p:spPr>
          <a:xfrm>
            <a:off x="1475656" y="2348880"/>
            <a:ext cx="6120680" cy="408045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STARGAZERS</a:t>
            </a:r>
            <a:endParaRPr/>
          </a:p>
        </p:txBody>
      </p:sp>
      <p:sp>
        <p:nvSpPr>
          <p:cNvPr id="198" name="Google Shape;198;p14"/>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Aut 2 ~ Science Focus</a:t>
            </a:r>
            <a:endParaRPr/>
          </a:p>
        </p:txBody>
      </p:sp>
      <p:pic>
        <p:nvPicPr>
          <p:cNvPr descr="Stargazers" id="199" name="Google Shape;199;p14"/>
          <p:cNvPicPr preferRelativeResize="0"/>
          <p:nvPr/>
        </p:nvPicPr>
        <p:blipFill rotWithShape="1">
          <a:blip r:embed="rId3">
            <a:alphaModFix/>
          </a:blip>
          <a:srcRect b="0" l="0" r="0" t="0"/>
          <a:stretch/>
        </p:blipFill>
        <p:spPr>
          <a:xfrm>
            <a:off x="1691680" y="2348880"/>
            <a:ext cx="6048672" cy="40324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ALCHEMY ISLAND </a:t>
            </a:r>
            <a:endParaRPr/>
          </a:p>
        </p:txBody>
      </p:sp>
      <p:sp>
        <p:nvSpPr>
          <p:cNvPr id="205" name="Google Shape;205;p15"/>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Spring 1 ~ Science/Music/computing focus</a:t>
            </a:r>
            <a:endParaRPr/>
          </a:p>
        </p:txBody>
      </p:sp>
      <p:pic>
        <p:nvPicPr>
          <p:cNvPr descr="Alchemy Island Cover" id="206" name="Google Shape;206;p15"/>
          <p:cNvPicPr preferRelativeResize="0"/>
          <p:nvPr/>
        </p:nvPicPr>
        <p:blipFill rotWithShape="1">
          <a:blip r:embed="rId3">
            <a:alphaModFix/>
          </a:blip>
          <a:srcRect b="0" l="0" r="0" t="0"/>
          <a:stretch/>
        </p:blipFill>
        <p:spPr>
          <a:xfrm>
            <a:off x="1619672" y="2420888"/>
            <a:ext cx="6264696" cy="41764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OFF WITH HER HEAD</a:t>
            </a:r>
            <a:endParaRPr/>
          </a:p>
        </p:txBody>
      </p:sp>
      <p:sp>
        <p:nvSpPr>
          <p:cNvPr id="212" name="Google Shape;212;p16"/>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Spring 2~ History Focus - Tudors</a:t>
            </a:r>
            <a:endParaRPr/>
          </a:p>
        </p:txBody>
      </p:sp>
      <p:pic>
        <p:nvPicPr>
          <p:cNvPr descr="Off with Her Head!" id="213" name="Google Shape;213;p16"/>
          <p:cNvPicPr preferRelativeResize="0"/>
          <p:nvPr/>
        </p:nvPicPr>
        <p:blipFill rotWithShape="1">
          <a:blip r:embed="rId3">
            <a:alphaModFix/>
          </a:blip>
          <a:srcRect b="0" l="0" r="0" t="0"/>
          <a:stretch/>
        </p:blipFill>
        <p:spPr>
          <a:xfrm>
            <a:off x="1403648" y="2492896"/>
            <a:ext cx="6264696" cy="41764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ALLOTMENTS</a:t>
            </a:r>
            <a:endParaRPr/>
          </a:p>
        </p:txBody>
      </p:sp>
      <p:sp>
        <p:nvSpPr>
          <p:cNvPr id="219" name="Google Shape;219;p17"/>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Summer 1 ~ Geography/science focus</a:t>
            </a:r>
            <a:endParaRPr/>
          </a:p>
        </p:txBody>
      </p:sp>
      <p:pic>
        <p:nvPicPr>
          <p:cNvPr descr="Allotment" id="220" name="Google Shape;220;p17"/>
          <p:cNvPicPr preferRelativeResize="0"/>
          <p:nvPr/>
        </p:nvPicPr>
        <p:blipFill rotWithShape="1">
          <a:blip r:embed="rId3">
            <a:alphaModFix/>
          </a:blip>
          <a:srcRect b="0" l="0" r="0" t="0"/>
          <a:stretch/>
        </p:blipFill>
        <p:spPr>
          <a:xfrm>
            <a:off x="1475656" y="2492896"/>
            <a:ext cx="6264696" cy="41764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TIME TRAVELLERS</a:t>
            </a:r>
            <a:endParaRPr/>
          </a:p>
        </p:txBody>
      </p:sp>
      <p:sp>
        <p:nvSpPr>
          <p:cNvPr id="226" name="Google Shape;226;p18"/>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Summer 2~ PHSE (Puberty)/Art/science focus </a:t>
            </a:r>
            <a:endParaRPr/>
          </a:p>
        </p:txBody>
      </p:sp>
      <p:pic>
        <p:nvPicPr>
          <p:cNvPr descr="Time Traveller" id="227" name="Google Shape;227;p18"/>
          <p:cNvPicPr preferRelativeResize="0"/>
          <p:nvPr/>
        </p:nvPicPr>
        <p:blipFill rotWithShape="1">
          <a:blip r:embed="rId3">
            <a:alphaModFix/>
          </a:blip>
          <a:srcRect b="0" l="0" r="0" t="0"/>
          <a:stretch/>
        </p:blipFill>
        <p:spPr>
          <a:xfrm>
            <a:off x="1619672" y="2420888"/>
            <a:ext cx="6264696" cy="41764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TRIPS/EVENTS</a:t>
            </a:r>
            <a:endParaRPr/>
          </a:p>
        </p:txBody>
      </p:sp>
      <p:sp>
        <p:nvSpPr>
          <p:cNvPr id="233" name="Google Shape;233;p19"/>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fontScale="70000" lnSpcReduction="20000"/>
          </a:bodyPr>
          <a:lstStyle/>
          <a:p>
            <a:pPr indent="0" lvl="0" marL="342900" rtl="0" algn="l">
              <a:lnSpc>
                <a:spcPct val="100000"/>
              </a:lnSpc>
              <a:spcBef>
                <a:spcPts val="0"/>
              </a:spcBef>
              <a:spcAft>
                <a:spcPts val="0"/>
              </a:spcAft>
              <a:buSzPct val="96774"/>
              <a:buNone/>
            </a:pPr>
            <a:r>
              <a:t/>
            </a:r>
            <a:endParaRPr/>
          </a:p>
          <a:p>
            <a:pPr indent="0" lvl="0" marL="342900" rtl="0" algn="l">
              <a:lnSpc>
                <a:spcPct val="100000"/>
              </a:lnSpc>
              <a:spcBef>
                <a:spcPts val="408"/>
              </a:spcBef>
              <a:spcAft>
                <a:spcPts val="0"/>
              </a:spcAft>
              <a:buSzPct val="96774"/>
              <a:buNone/>
            </a:pPr>
            <a:r>
              <a:rPr b="1" lang="en-GB"/>
              <a:t>Dalesdown Parents’ Meeting -  Thursday 23rd of January at 6:00pm</a:t>
            </a:r>
            <a:endParaRPr b="1"/>
          </a:p>
          <a:p>
            <a:pPr indent="0" lvl="0" marL="342900" rtl="0" algn="l">
              <a:lnSpc>
                <a:spcPct val="100000"/>
              </a:lnSpc>
              <a:spcBef>
                <a:spcPts val="408"/>
              </a:spcBef>
              <a:spcAft>
                <a:spcPts val="0"/>
              </a:spcAft>
              <a:buSzPct val="96774"/>
              <a:buNone/>
            </a:pPr>
            <a:r>
              <a:rPr lang="en-GB"/>
              <a:t>Dalesdown residential trip 30th April 2024 -  2nd May  2024</a:t>
            </a:r>
            <a:endParaRPr/>
          </a:p>
          <a:p>
            <a:pPr indent="0" lvl="0" marL="342900" rtl="0" algn="l">
              <a:lnSpc>
                <a:spcPct val="100000"/>
              </a:lnSpc>
              <a:spcBef>
                <a:spcPts val="408"/>
              </a:spcBef>
              <a:spcAft>
                <a:spcPts val="0"/>
              </a:spcAft>
              <a:buSzPct val="96774"/>
              <a:buNone/>
            </a:pPr>
            <a:r>
              <a:t/>
            </a:r>
            <a:endParaRPr/>
          </a:p>
          <a:p>
            <a:pPr indent="-205738" lvl="0" marL="342900" rtl="0" algn="l">
              <a:lnSpc>
                <a:spcPct val="100000"/>
              </a:lnSpc>
              <a:spcBef>
                <a:spcPts val="408"/>
              </a:spcBef>
              <a:spcAft>
                <a:spcPts val="0"/>
              </a:spcAft>
              <a:buSzPct val="100000"/>
              <a:buChar char="•"/>
            </a:pPr>
            <a:r>
              <a:rPr b="1" lang="en-GB"/>
              <a:t>Swimming</a:t>
            </a:r>
            <a:r>
              <a:rPr lang="en-GB"/>
              <a:t> - Every Wednesday afternoon from Wednesday 13th November to Wednesday 22nd January. </a:t>
            </a:r>
            <a:endParaRPr/>
          </a:p>
          <a:p>
            <a:pPr indent="-179069" lvl="0" marL="342900" rtl="0" algn="l">
              <a:lnSpc>
                <a:spcPct val="100000"/>
              </a:lnSpc>
              <a:spcBef>
                <a:spcPts val="408"/>
              </a:spcBef>
              <a:spcAft>
                <a:spcPts val="0"/>
              </a:spcAft>
              <a:buSzPct val="75000"/>
              <a:buChar char="•"/>
            </a:pPr>
            <a:r>
              <a:rPr lang="en-GB"/>
              <a:t>We will not be </a:t>
            </a:r>
            <a:r>
              <a:rPr lang="en-GB"/>
              <a:t>swimming</a:t>
            </a:r>
            <a:r>
              <a:rPr lang="en-GB"/>
              <a:t> on Wednesday 18th December </a:t>
            </a:r>
            <a:endParaRPr/>
          </a:p>
          <a:p>
            <a:pPr indent="-205739" lvl="0" marL="342900" rtl="0" algn="l">
              <a:lnSpc>
                <a:spcPct val="100000"/>
              </a:lnSpc>
              <a:spcBef>
                <a:spcPts val="408"/>
              </a:spcBef>
              <a:spcAft>
                <a:spcPts val="0"/>
              </a:spcAft>
              <a:buSzPct val="100000"/>
              <a:buChar char="•"/>
            </a:pPr>
            <a:r>
              <a:rPr b="1" lang="en-GB"/>
              <a:t>Parental help will be needed for these afternoon sessions.</a:t>
            </a:r>
            <a:endParaRPr/>
          </a:p>
          <a:p>
            <a:pPr indent="-99059" lvl="0" marL="342900" rtl="0" algn="l">
              <a:lnSpc>
                <a:spcPct val="100000"/>
              </a:lnSpc>
              <a:spcBef>
                <a:spcPts val="408"/>
              </a:spcBef>
              <a:spcAft>
                <a:spcPts val="0"/>
              </a:spcAft>
              <a:buSzPct val="100000"/>
              <a:buNone/>
            </a:pPr>
            <a:r>
              <a:t/>
            </a:r>
            <a:endParaRPr/>
          </a:p>
          <a:p>
            <a:pPr indent="-205739" lvl="0" marL="342900" rtl="0" algn="l">
              <a:lnSpc>
                <a:spcPct val="100000"/>
              </a:lnSpc>
              <a:spcBef>
                <a:spcPts val="408"/>
              </a:spcBef>
              <a:spcAft>
                <a:spcPts val="0"/>
              </a:spcAft>
              <a:buSzPct val="100000"/>
              <a:buChar char="•"/>
            </a:pPr>
            <a:r>
              <a:rPr lang="en-GB"/>
              <a:t>Visit to Sutton Synagogue will be booked in the half term after Christmas  </a:t>
            </a:r>
            <a:r>
              <a:rPr b="1" lang="en-GB"/>
              <a:t>Parental help will be needed for this morning session.</a:t>
            </a:r>
            <a:endParaRPr b="1"/>
          </a:p>
          <a:p>
            <a:pPr indent="0" lvl="0" marL="0" rtl="0" algn="l">
              <a:lnSpc>
                <a:spcPct val="100000"/>
              </a:lnSpc>
              <a:spcBef>
                <a:spcPts val="408"/>
              </a:spcBef>
              <a:spcAft>
                <a:spcPts val="0"/>
              </a:spcAft>
              <a:buSzPct val="96774"/>
              <a:buNone/>
            </a:pPr>
            <a:r>
              <a:t/>
            </a:r>
            <a:endParaRPr/>
          </a:p>
          <a:p>
            <a:pPr indent="-194310" lvl="0" marL="342900" rtl="0" algn="l">
              <a:lnSpc>
                <a:spcPct val="100000"/>
              </a:lnSpc>
              <a:spcBef>
                <a:spcPts val="408"/>
              </a:spcBef>
              <a:spcAft>
                <a:spcPts val="0"/>
              </a:spcAft>
              <a:buSzPct val="75000"/>
              <a:buChar char="•"/>
            </a:pPr>
            <a:r>
              <a:rPr lang="en-GB"/>
              <a:t>During the </a:t>
            </a:r>
            <a:r>
              <a:rPr b="1" lang="en-GB"/>
              <a:t>Off With Her Head topic</a:t>
            </a:r>
            <a:r>
              <a:rPr lang="en-GB"/>
              <a:t> there will be a </a:t>
            </a:r>
            <a:r>
              <a:rPr b="1" lang="en-GB"/>
              <a:t>Tudor Day.</a:t>
            </a:r>
            <a:endParaRPr b="1"/>
          </a:p>
          <a:p>
            <a:pPr indent="-194309" lvl="0" marL="342900" rtl="0" algn="l">
              <a:lnSpc>
                <a:spcPct val="100000"/>
              </a:lnSpc>
              <a:spcBef>
                <a:spcPts val="408"/>
              </a:spcBef>
              <a:spcAft>
                <a:spcPts val="0"/>
              </a:spcAft>
              <a:buSzPct val="75000"/>
              <a:buChar char="•"/>
            </a:pPr>
            <a:r>
              <a:t/>
            </a:r>
            <a:endParaRPr b="1"/>
          </a:p>
          <a:p>
            <a:pPr indent="-194309" lvl="0" marL="342900" rtl="0" algn="l">
              <a:lnSpc>
                <a:spcPct val="100000"/>
              </a:lnSpc>
              <a:spcBef>
                <a:spcPts val="408"/>
              </a:spcBef>
              <a:spcAft>
                <a:spcPts val="0"/>
              </a:spcAft>
              <a:buSzPct val="75000"/>
              <a:buChar char="•"/>
            </a:pPr>
            <a:r>
              <a:rPr lang="en-GB"/>
              <a:t>A mobile Planetarium is in the process of being  booked that links to our Stargazer </a:t>
            </a:r>
            <a:r>
              <a:rPr lang="en-GB"/>
              <a:t>topic</a:t>
            </a:r>
            <a:r>
              <a:rPr lang="en-GB"/>
              <a:t> after October half term.</a:t>
            </a:r>
            <a:endParaRPr/>
          </a:p>
          <a:p>
            <a:pPr indent="-99059" lvl="0" marL="342900" rtl="0" algn="l">
              <a:lnSpc>
                <a:spcPct val="100000"/>
              </a:lnSpc>
              <a:spcBef>
                <a:spcPts val="408"/>
              </a:spcBef>
              <a:spcAft>
                <a:spcPts val="0"/>
              </a:spcAft>
              <a:buSzPct val="10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TEACHING STAFF	</a:t>
            </a:r>
            <a:endParaRPr/>
          </a:p>
        </p:txBody>
      </p:sp>
      <p:sp>
        <p:nvSpPr>
          <p:cNvPr id="123" name="Google Shape;123;p2"/>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p>
            <a:pPr indent="-228600" lvl="0" marL="342900" rtl="0" algn="ctr">
              <a:lnSpc>
                <a:spcPct val="100000"/>
              </a:lnSpc>
              <a:spcBef>
                <a:spcPts val="0"/>
              </a:spcBef>
              <a:spcAft>
                <a:spcPts val="0"/>
              </a:spcAft>
              <a:buSzPts val="2400"/>
              <a:buNone/>
            </a:pPr>
            <a:r>
              <a:rPr lang="en-GB"/>
              <a:t>Unicorn ~ Mr Dave (Class Teacher)</a:t>
            </a:r>
            <a:endParaRPr/>
          </a:p>
          <a:p>
            <a:pPr indent="-228600" lvl="0" marL="342900" rtl="0" algn="ctr">
              <a:lnSpc>
                <a:spcPct val="100000"/>
              </a:lnSpc>
              <a:spcBef>
                <a:spcPts val="480"/>
              </a:spcBef>
              <a:spcAft>
                <a:spcPts val="0"/>
              </a:spcAft>
              <a:buSzPts val="2400"/>
              <a:buNone/>
            </a:pPr>
            <a:r>
              <a:rPr lang="en-GB"/>
              <a:t>Hercules ~ Miss Toms (Class Teacher) </a:t>
            </a:r>
            <a:endParaRPr/>
          </a:p>
          <a:p>
            <a:pPr indent="-228600" lvl="0" marL="342900" rtl="0" algn="ctr">
              <a:lnSpc>
                <a:spcPct val="100000"/>
              </a:lnSpc>
              <a:spcBef>
                <a:spcPts val="480"/>
              </a:spcBef>
              <a:spcAft>
                <a:spcPts val="0"/>
              </a:spcAft>
              <a:buSzPts val="2400"/>
              <a:buNone/>
            </a:pPr>
            <a:r>
              <a:rPr lang="en-GB"/>
              <a:t>Our Support Staff are:  Mrs O’Brien,  Mrs Kumar and Miss Barry (Mon and Tues) </a:t>
            </a:r>
            <a:endParaRPr/>
          </a:p>
          <a:p>
            <a:pPr indent="-228600" lvl="0" marL="342900" rtl="0" algn="ctr">
              <a:lnSpc>
                <a:spcPct val="100000"/>
              </a:lnSpc>
              <a:spcBef>
                <a:spcPts val="480"/>
              </a:spcBef>
              <a:spcAft>
                <a:spcPts val="0"/>
              </a:spcAft>
              <a:buSzPts val="2400"/>
              <a:buNone/>
            </a:pPr>
            <a:r>
              <a:t/>
            </a:r>
            <a:endParaRPr/>
          </a:p>
          <a:p>
            <a:pPr indent="-228600" lvl="0" marL="342900" rtl="0" algn="ctr">
              <a:lnSpc>
                <a:spcPct val="100000"/>
              </a:lnSpc>
              <a:spcBef>
                <a:spcPts val="480"/>
              </a:spcBef>
              <a:spcAft>
                <a:spcPts val="0"/>
              </a:spcAft>
              <a:buSzPts val="2400"/>
              <a:buNone/>
            </a:pPr>
            <a:r>
              <a:rPr lang="en-GB"/>
              <a:t>The  class teachers PPA time will be covered by </a:t>
            </a:r>
            <a:endParaRPr/>
          </a:p>
          <a:p>
            <a:pPr indent="-228600" lvl="0" marL="342900" rtl="0" algn="ctr">
              <a:lnSpc>
                <a:spcPct val="100000"/>
              </a:lnSpc>
              <a:spcBef>
                <a:spcPts val="480"/>
              </a:spcBef>
              <a:spcAft>
                <a:spcPts val="0"/>
              </a:spcAft>
              <a:buSzPts val="2400"/>
              <a:buNone/>
            </a:pPr>
            <a:r>
              <a:rPr lang="en-GB"/>
              <a:t>LEO PE lessons and Lingotots</a:t>
            </a:r>
            <a:endParaRPr/>
          </a:p>
          <a:p>
            <a:pPr indent="-228600" lvl="0" marL="342900" rtl="0" algn="l">
              <a:lnSpc>
                <a:spcPct val="100000"/>
              </a:lnSpc>
              <a:spcBef>
                <a:spcPts val="480"/>
              </a:spcBef>
              <a:spcAft>
                <a:spcPts val="0"/>
              </a:spcAft>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DALESDOWN</a:t>
            </a:r>
            <a:endParaRPr/>
          </a:p>
        </p:txBody>
      </p:sp>
      <p:sp>
        <p:nvSpPr>
          <p:cNvPr id="239" name="Google Shape;239;p20"/>
          <p:cNvSpPr txBox="1"/>
          <p:nvPr>
            <p:ph idx="1" type="body"/>
          </p:nvPr>
        </p:nvSpPr>
        <p:spPr>
          <a:xfrm>
            <a:off x="457200" y="1844824"/>
            <a:ext cx="8229600" cy="4572000"/>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solidFill>
                  <a:schemeClr val="dk1"/>
                </a:solidFill>
              </a:rPr>
              <a:t>3-day residential trip.</a:t>
            </a:r>
            <a:endParaRPr/>
          </a:p>
          <a:p>
            <a:pPr indent="-228600" lvl="0" marL="342900" rtl="0" algn="l">
              <a:lnSpc>
                <a:spcPct val="100000"/>
              </a:lnSpc>
              <a:spcBef>
                <a:spcPts val="480"/>
              </a:spcBef>
              <a:spcAft>
                <a:spcPts val="0"/>
              </a:spcAft>
              <a:buSzPts val="2400"/>
              <a:buChar char="•"/>
            </a:pPr>
            <a:r>
              <a:rPr lang="en-GB">
                <a:solidFill>
                  <a:schemeClr val="dk1"/>
                </a:solidFill>
              </a:rPr>
              <a:t>Wednesday 30th April to Friday 2nd of May 2024</a:t>
            </a:r>
            <a:endParaRPr>
              <a:solidFill>
                <a:schemeClr val="dk1"/>
              </a:solidFill>
            </a:endParaRPr>
          </a:p>
          <a:p>
            <a:pPr indent="-228600" lvl="0" marL="342900" rtl="0" algn="l">
              <a:lnSpc>
                <a:spcPct val="100000"/>
              </a:lnSpc>
              <a:spcBef>
                <a:spcPts val="480"/>
              </a:spcBef>
              <a:spcAft>
                <a:spcPts val="0"/>
              </a:spcAft>
              <a:buSzPts val="2400"/>
              <a:buChar char="•"/>
            </a:pPr>
            <a:r>
              <a:rPr lang="en-GB">
                <a:solidFill>
                  <a:schemeClr val="dk1"/>
                </a:solidFill>
              </a:rPr>
              <a:t>There will be a meeting about the trip on the evening of </a:t>
            </a:r>
            <a:endParaRPr/>
          </a:p>
          <a:p>
            <a:pPr indent="0" lvl="0" marL="64008" rtl="0" algn="l">
              <a:lnSpc>
                <a:spcPct val="100000"/>
              </a:lnSpc>
              <a:spcBef>
                <a:spcPts val="480"/>
              </a:spcBef>
              <a:spcAft>
                <a:spcPts val="0"/>
              </a:spcAft>
              <a:buSzPts val="2400"/>
              <a:buNone/>
            </a:pPr>
            <a:r>
              <a:t/>
            </a:r>
            <a:endParaRPr/>
          </a:p>
        </p:txBody>
      </p:sp>
      <p:pic>
        <p:nvPicPr>
          <p:cNvPr descr="Q:\Year 5\Dalesdown 2015 photos\IMG_0741.JPG" id="240" name="Google Shape;240;p20"/>
          <p:cNvPicPr preferRelativeResize="0"/>
          <p:nvPr/>
        </p:nvPicPr>
        <p:blipFill rotWithShape="1">
          <a:blip r:embed="rId3">
            <a:alphaModFix/>
          </a:blip>
          <a:srcRect b="0" l="0" r="0" t="0"/>
          <a:stretch/>
        </p:blipFill>
        <p:spPr>
          <a:xfrm>
            <a:off x="953081" y="3645024"/>
            <a:ext cx="3588685" cy="2691730"/>
          </a:xfrm>
          <a:prstGeom prst="rect">
            <a:avLst/>
          </a:prstGeom>
          <a:noFill/>
          <a:ln>
            <a:noFill/>
          </a:ln>
        </p:spPr>
      </p:pic>
      <p:pic>
        <p:nvPicPr>
          <p:cNvPr descr="Q:\Year 5\Dalesdown 2015 photos\IMG_0762.JPG" id="241" name="Google Shape;241;p20"/>
          <p:cNvPicPr preferRelativeResize="0"/>
          <p:nvPr/>
        </p:nvPicPr>
        <p:blipFill rotWithShape="1">
          <a:blip r:embed="rId4">
            <a:alphaModFix/>
          </a:blip>
          <a:srcRect b="0" l="0" r="0" t="0"/>
          <a:stretch/>
        </p:blipFill>
        <p:spPr>
          <a:xfrm>
            <a:off x="6012160" y="3273071"/>
            <a:ext cx="2376264" cy="31680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3"/>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GENERAL</a:t>
            </a:r>
            <a:endParaRPr/>
          </a:p>
        </p:txBody>
      </p:sp>
      <p:sp>
        <p:nvSpPr>
          <p:cNvPr id="247" name="Google Shape;247;p23"/>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fontScale="85000" lnSpcReduction="10000"/>
          </a:bodyPr>
          <a:lstStyle/>
          <a:p>
            <a:pPr indent="0" lvl="0" marL="114300" rtl="0" algn="l">
              <a:lnSpc>
                <a:spcPct val="100000"/>
              </a:lnSpc>
              <a:spcBef>
                <a:spcPts val="0"/>
              </a:spcBef>
              <a:spcAft>
                <a:spcPts val="0"/>
              </a:spcAft>
              <a:buSzPct val="100000"/>
              <a:buNone/>
            </a:pPr>
            <a:r>
              <a:t/>
            </a:r>
            <a:endParaRPr/>
          </a:p>
          <a:p>
            <a:pPr indent="-217169" lvl="0" marL="342900" rtl="0" algn="l">
              <a:lnSpc>
                <a:spcPct val="100000"/>
              </a:lnSpc>
              <a:spcBef>
                <a:spcPts val="444"/>
              </a:spcBef>
              <a:spcAft>
                <a:spcPts val="0"/>
              </a:spcAft>
              <a:buSzPct val="100000"/>
              <a:buChar char="•"/>
            </a:pPr>
            <a:r>
              <a:rPr lang="en-GB"/>
              <a:t>If your child is being collected by someone other than their parent/carer, please write this in the home/school book.</a:t>
            </a:r>
            <a:endParaRPr/>
          </a:p>
          <a:p>
            <a:pPr indent="-217169" lvl="0" marL="342900" rtl="0" algn="l">
              <a:lnSpc>
                <a:spcPct val="100000"/>
              </a:lnSpc>
              <a:spcBef>
                <a:spcPts val="444"/>
              </a:spcBef>
              <a:spcAft>
                <a:spcPts val="0"/>
              </a:spcAft>
              <a:buSzPct val="100000"/>
              <a:buChar char="•"/>
            </a:pPr>
            <a:r>
              <a:rPr lang="en-GB"/>
              <a:t>If, later in the year, your child begins to walk to or from school on their own, please complete a ‘Walking to School’ form available from the office or class teachers.</a:t>
            </a:r>
            <a:endParaRPr/>
          </a:p>
          <a:p>
            <a:pPr indent="-217169" lvl="0" marL="342900" rtl="0" algn="l">
              <a:lnSpc>
                <a:spcPct val="100000"/>
              </a:lnSpc>
              <a:spcBef>
                <a:spcPts val="444"/>
              </a:spcBef>
              <a:spcAft>
                <a:spcPts val="0"/>
              </a:spcAft>
              <a:buSzPct val="100000"/>
              <a:buChar char="•"/>
            </a:pPr>
            <a:r>
              <a:rPr lang="en-GB"/>
              <a:t>If your child is walking on their own and you wish them to bring a mobile phone to school, please ask the class teacher for a ‘Mobile Phone Agreement’ form which will need completing by the child and parent.</a:t>
            </a:r>
            <a:endParaRPr/>
          </a:p>
          <a:p>
            <a:pPr indent="-217169" lvl="0" marL="342900" rtl="0" algn="l">
              <a:lnSpc>
                <a:spcPct val="100000"/>
              </a:lnSpc>
              <a:spcBef>
                <a:spcPts val="444"/>
              </a:spcBef>
              <a:spcAft>
                <a:spcPts val="0"/>
              </a:spcAft>
              <a:buSzPct val="100000"/>
              <a:buChar char="•"/>
            </a:pPr>
            <a:r>
              <a:rPr lang="en-GB"/>
              <a:t>Please ensure that children are wearing their PE to school on the appropriate day.</a:t>
            </a:r>
            <a:endParaRPr/>
          </a:p>
          <a:p>
            <a:pPr indent="-184784" lvl="0" marL="342900" rtl="0" algn="l">
              <a:lnSpc>
                <a:spcPct val="100000"/>
              </a:lnSpc>
              <a:spcBef>
                <a:spcPts val="444"/>
              </a:spcBef>
              <a:spcAft>
                <a:spcPts val="0"/>
              </a:spcAft>
              <a:buSzPct val="75000"/>
              <a:buChar char="•"/>
            </a:pPr>
            <a:r>
              <a:rPr lang="en-GB"/>
              <a:t>When Year 5 begin swimming, the children will only need to wear PE kits to school on a Thursday.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4"/>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ANY QUESTIONS?</a:t>
            </a:r>
            <a:endParaRPr/>
          </a:p>
        </p:txBody>
      </p:sp>
      <p:pic>
        <p:nvPicPr>
          <p:cNvPr descr="Image result for question clip art" id="253" name="Google Shape;253;p24"/>
          <p:cNvPicPr preferRelativeResize="0"/>
          <p:nvPr>
            <p:ph idx="1" type="body"/>
          </p:nvPr>
        </p:nvPicPr>
        <p:blipFill rotWithShape="1">
          <a:blip r:embed="rId3">
            <a:alphaModFix/>
          </a:blip>
          <a:srcRect b="0" l="0" r="0" t="0"/>
          <a:stretch/>
        </p:blipFill>
        <p:spPr>
          <a:xfrm>
            <a:off x="3207995" y="1752600"/>
            <a:ext cx="2728009" cy="43735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95536" y="116632"/>
            <a:ext cx="8229600" cy="108012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OUR SCHOOL DAY:</a:t>
            </a:r>
            <a:endParaRPr/>
          </a:p>
        </p:txBody>
      </p:sp>
      <p:sp>
        <p:nvSpPr>
          <p:cNvPr id="129" name="Google Shape;129;p3"/>
          <p:cNvSpPr txBox="1"/>
          <p:nvPr>
            <p:ph idx="1" type="body"/>
          </p:nvPr>
        </p:nvSpPr>
        <p:spPr>
          <a:xfrm>
            <a:off x="467544" y="1700808"/>
            <a:ext cx="8229600" cy="4968552"/>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None/>
            </a:pPr>
            <a:r>
              <a:rPr lang="en-GB"/>
              <a:t>	</a:t>
            </a:r>
            <a:endParaRPr/>
          </a:p>
          <a:p>
            <a:pPr indent="-228600" lvl="0" marL="342900" rtl="0" algn="l">
              <a:lnSpc>
                <a:spcPct val="100000"/>
              </a:lnSpc>
              <a:spcBef>
                <a:spcPts val="480"/>
              </a:spcBef>
              <a:spcAft>
                <a:spcPts val="0"/>
              </a:spcAft>
              <a:buSzPts val="2400"/>
              <a:buNone/>
            </a:pPr>
            <a:r>
              <a:t/>
            </a:r>
            <a:endParaRPr/>
          </a:p>
          <a:p>
            <a:pPr indent="-228600" lvl="0" marL="342900" rtl="0" algn="l">
              <a:lnSpc>
                <a:spcPct val="100000"/>
              </a:lnSpc>
              <a:spcBef>
                <a:spcPts val="480"/>
              </a:spcBef>
              <a:spcAft>
                <a:spcPts val="0"/>
              </a:spcAft>
              <a:buSzPts val="2400"/>
              <a:buNone/>
            </a:pPr>
            <a:r>
              <a:t/>
            </a:r>
            <a:endParaRPr/>
          </a:p>
          <a:p>
            <a:pPr indent="-228600" lvl="0" marL="342900" rtl="0" algn="l">
              <a:lnSpc>
                <a:spcPct val="100000"/>
              </a:lnSpc>
              <a:spcBef>
                <a:spcPts val="480"/>
              </a:spcBef>
              <a:spcAft>
                <a:spcPts val="0"/>
              </a:spcAft>
              <a:buSzPts val="2400"/>
              <a:buNone/>
            </a:pPr>
            <a:r>
              <a:t/>
            </a:r>
            <a:endParaRPr/>
          </a:p>
        </p:txBody>
      </p:sp>
      <p:graphicFrame>
        <p:nvGraphicFramePr>
          <p:cNvPr id="130" name="Google Shape;130;p3"/>
          <p:cNvGraphicFramePr/>
          <p:nvPr/>
        </p:nvGraphicFramePr>
        <p:xfrm>
          <a:off x="1115616" y="1844824"/>
          <a:ext cx="3000000" cy="3000000"/>
        </p:xfrm>
        <a:graphic>
          <a:graphicData uri="http://schemas.openxmlformats.org/drawingml/2006/table">
            <a:tbl>
              <a:tblPr bandRow="1" firstRow="1">
                <a:noFill/>
                <a:tableStyleId>{5242B9DB-3959-43D4-B865-15D54A005953}</a:tableStyleId>
              </a:tblPr>
              <a:tblGrid>
                <a:gridCol w="2903975"/>
                <a:gridCol w="3048000"/>
              </a:tblGrid>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Time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Activity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08:35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lang="en-GB" sz="1800" u="none" cap="none" strike="noStrike"/>
                        <a:t>Register/Early work</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08:50</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Worship</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09:15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Maths </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10:15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Break</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10:30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English</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11:30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Guided Reading</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12:00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Lunch</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13:10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Spelling/Handwriting</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13:25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Topic/PE etc</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14:20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lang="en-GB" sz="1800" u="none" cap="none" strike="noStrike"/>
                        <a:t>Topic/PE etc</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15:20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entury Gothic"/>
                        <a:buNone/>
                      </a:pPr>
                      <a:r>
                        <a:rPr lang="en-GB" sz="1800" u="none" cap="none" strike="noStrike"/>
                        <a:t>End of school day</a:t>
                      </a:r>
                      <a:endParaRPr sz="14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DAILY READING</a:t>
            </a:r>
            <a:endParaRPr/>
          </a:p>
        </p:txBody>
      </p:sp>
      <p:sp>
        <p:nvSpPr>
          <p:cNvPr id="136" name="Google Shape;136;p4"/>
          <p:cNvSpPr txBox="1"/>
          <p:nvPr>
            <p:ph idx="1" type="body"/>
          </p:nvPr>
        </p:nvSpPr>
        <p:spPr>
          <a:xfrm>
            <a:off x="467544" y="1556792"/>
            <a:ext cx="8229600" cy="4572000"/>
          </a:xfrm>
          <a:prstGeom prst="rect">
            <a:avLst/>
          </a:prstGeom>
          <a:noFill/>
          <a:ln>
            <a:noFill/>
          </a:ln>
        </p:spPr>
        <p:txBody>
          <a:bodyPr anchorCtr="0" anchor="t" bIns="45700" lIns="91425" spcFirstLastPara="1" rIns="91425" wrap="square" tIns="45700">
            <a:normAutofit fontScale="92500" lnSpcReduction="20000"/>
          </a:bodyPr>
          <a:lstStyle/>
          <a:p>
            <a:pPr indent="-228600" lvl="0" marL="342900" rtl="0" algn="l">
              <a:lnSpc>
                <a:spcPct val="100000"/>
              </a:lnSpc>
              <a:spcBef>
                <a:spcPts val="0"/>
              </a:spcBef>
              <a:spcAft>
                <a:spcPts val="0"/>
              </a:spcAft>
              <a:buSzPct val="100000"/>
              <a:buChar char="•"/>
            </a:pPr>
            <a:r>
              <a:rPr lang="en-GB"/>
              <a:t>Reading at school will be a range of individual, group and whole class reading.</a:t>
            </a:r>
            <a:endParaRPr/>
          </a:p>
          <a:p>
            <a:pPr indent="-87629" lvl="0" marL="342900" rtl="0" algn="l">
              <a:lnSpc>
                <a:spcPct val="100000"/>
              </a:lnSpc>
              <a:spcBef>
                <a:spcPts val="444"/>
              </a:spcBef>
              <a:spcAft>
                <a:spcPts val="0"/>
              </a:spcAft>
              <a:buSzPct val="100000"/>
              <a:buNone/>
            </a:pPr>
            <a:r>
              <a:t/>
            </a:r>
            <a:endParaRPr/>
          </a:p>
          <a:p>
            <a:pPr indent="-228600" lvl="0" marL="342900" rtl="0" algn="l">
              <a:lnSpc>
                <a:spcPct val="100000"/>
              </a:lnSpc>
              <a:spcBef>
                <a:spcPts val="444"/>
              </a:spcBef>
              <a:spcAft>
                <a:spcPts val="0"/>
              </a:spcAft>
              <a:buSzPct val="100000"/>
              <a:buChar char="•"/>
            </a:pPr>
            <a:r>
              <a:rPr lang="en-GB" u="sng"/>
              <a:t>Reading at home </a:t>
            </a:r>
            <a:r>
              <a:rPr lang="en-GB"/>
              <a:t>~ please ensure that your child is reading for at least 15 minutes every day.  The children should fill this in in their Home/School books ready for you to sign at the end of the week.</a:t>
            </a:r>
            <a:endParaRPr/>
          </a:p>
          <a:p>
            <a:pPr indent="0" lvl="0" marL="457200" rtl="0" algn="l">
              <a:lnSpc>
                <a:spcPct val="100000"/>
              </a:lnSpc>
              <a:spcBef>
                <a:spcPts val="444"/>
              </a:spcBef>
              <a:spcAft>
                <a:spcPts val="0"/>
              </a:spcAft>
              <a:buNone/>
            </a:pPr>
            <a:r>
              <a:t/>
            </a:r>
            <a:endParaRPr/>
          </a:p>
          <a:p>
            <a:pPr indent="-228600" lvl="0" marL="342900" rtl="0" algn="l">
              <a:lnSpc>
                <a:spcPct val="100000"/>
              </a:lnSpc>
              <a:spcBef>
                <a:spcPts val="444"/>
              </a:spcBef>
              <a:spcAft>
                <a:spcPts val="0"/>
              </a:spcAft>
              <a:buSzPct val="100000"/>
              <a:buChar char="•"/>
            </a:pPr>
            <a:r>
              <a:rPr lang="en-GB"/>
              <a:t>It is important that the children are reading aloud to you sometimes and discussing what they have read.  Encourage them to ask questions, find out the meaning of unfamiliar words, predict what might happen next, find evidence in the text for the behaviour etc of characters.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SPELLING	</a:t>
            </a:r>
            <a:endParaRPr/>
          </a:p>
        </p:txBody>
      </p:sp>
      <p:sp>
        <p:nvSpPr>
          <p:cNvPr id="142" name="Google Shape;142;p5"/>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lnSpcReduction="20000"/>
          </a:bodyPr>
          <a:lstStyle/>
          <a:p>
            <a:pPr indent="-228600" lvl="0" marL="342900" rtl="0" algn="l">
              <a:lnSpc>
                <a:spcPct val="100000"/>
              </a:lnSpc>
              <a:spcBef>
                <a:spcPts val="0"/>
              </a:spcBef>
              <a:spcAft>
                <a:spcPts val="0"/>
              </a:spcAft>
              <a:buSzPts val="2400"/>
              <a:buChar char="•"/>
            </a:pPr>
            <a:r>
              <a:rPr lang="en-GB"/>
              <a:t>Spelling patterns will be taught during the week and may sometimes be part of the English Homework.  We are following the No Nonsense spelling scheme.</a:t>
            </a:r>
            <a:endParaRPr/>
          </a:p>
          <a:p>
            <a:pPr indent="-228600" lvl="0" marL="342900" rtl="0" algn="l">
              <a:lnSpc>
                <a:spcPct val="100000"/>
              </a:lnSpc>
              <a:spcBef>
                <a:spcPts val="480"/>
              </a:spcBef>
              <a:spcAft>
                <a:spcPts val="0"/>
              </a:spcAft>
              <a:buSzPts val="2400"/>
              <a:buChar char="•"/>
            </a:pPr>
            <a:r>
              <a:rPr lang="en-GB"/>
              <a:t>The main pattern focuses for Y5 are: words ending with -cious/-tious; -cial/-tial; -ant, -ance, -ancy/-ent, -ence, ency; -able, -ably/-ible, -ibly.  Words with ‘ough’, words with silent letters and homophones (words that sound the same but with different spellings and meanings e.g aloud/allowed).</a:t>
            </a:r>
            <a:endParaRPr/>
          </a:p>
          <a:p>
            <a:pPr indent="-228600" lvl="0" marL="342900" rtl="0" algn="l">
              <a:lnSpc>
                <a:spcPct val="100000"/>
              </a:lnSpc>
              <a:spcBef>
                <a:spcPts val="480"/>
              </a:spcBef>
              <a:spcAft>
                <a:spcPts val="0"/>
              </a:spcAft>
              <a:buSzPts val="2400"/>
              <a:buChar char="•"/>
            </a:pPr>
            <a:r>
              <a:rPr lang="en-GB"/>
              <a:t>Please refer to the spelling lists in Google Classroom to continue to support your children in the learning of these spellings. These will be uploaded this afternoon.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ENGLISH</a:t>
            </a:r>
            <a:endParaRPr/>
          </a:p>
        </p:txBody>
      </p:sp>
      <p:pic>
        <p:nvPicPr>
          <p:cNvPr id="148" name="Google Shape;148;p6"/>
          <p:cNvPicPr preferRelativeResize="0"/>
          <p:nvPr>
            <p:ph idx="1" type="body"/>
          </p:nvPr>
        </p:nvPicPr>
        <p:blipFill rotWithShape="1">
          <a:blip r:embed="rId3">
            <a:alphaModFix/>
          </a:blip>
          <a:srcRect b="0" l="0" r="0" t="0"/>
          <a:stretch/>
        </p:blipFill>
        <p:spPr>
          <a:xfrm rot="-5400000">
            <a:off x="-337699" y="2362037"/>
            <a:ext cx="4562816" cy="3240361"/>
          </a:xfrm>
          <a:prstGeom prst="rect">
            <a:avLst/>
          </a:prstGeom>
          <a:noFill/>
          <a:ln>
            <a:noFill/>
          </a:ln>
        </p:spPr>
      </p:pic>
      <p:pic>
        <p:nvPicPr>
          <p:cNvPr descr="https://lh3.googleusercontent.com/jodE6HnlRv9Gu42yCBrWv-M-e0KKIFbJu-L0pXxdGsh8GWqhNumR4GguVK1M2paU4rmc9zTAxqzamm7Haj0WylRZgjxiapZ10LhkKQX0kJT1s21YrzPxFmSLrbAD2LhTxgric-1RdHY=s0" id="149" name="Google Shape;149;p6"/>
          <p:cNvPicPr preferRelativeResize="0"/>
          <p:nvPr/>
        </p:nvPicPr>
        <p:blipFill rotWithShape="1">
          <a:blip r:embed="rId4">
            <a:alphaModFix/>
          </a:blip>
          <a:srcRect b="0" l="0" r="0" t="0"/>
          <a:stretch/>
        </p:blipFill>
        <p:spPr>
          <a:xfrm>
            <a:off x="3995936" y="1844824"/>
            <a:ext cx="4720124" cy="4320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TIMES TABLES</a:t>
            </a:r>
            <a:endParaRPr/>
          </a:p>
        </p:txBody>
      </p:sp>
      <p:sp>
        <p:nvSpPr>
          <p:cNvPr id="155" name="Google Shape;155;p7"/>
          <p:cNvSpPr txBox="1"/>
          <p:nvPr>
            <p:ph idx="1" type="body"/>
          </p:nvPr>
        </p:nvSpPr>
        <p:spPr>
          <a:xfrm>
            <a:off x="467544" y="1847205"/>
            <a:ext cx="8229600" cy="4392488"/>
          </a:xfrm>
          <a:prstGeom prst="rect">
            <a:avLst/>
          </a:prstGeom>
          <a:noFill/>
          <a:ln>
            <a:noFill/>
          </a:ln>
        </p:spPr>
        <p:txBody>
          <a:bodyPr anchorCtr="0" anchor="t" bIns="45700" lIns="91425" spcFirstLastPara="1" rIns="91425" wrap="square" tIns="45700">
            <a:normAutofit lnSpcReduction="20000"/>
          </a:bodyPr>
          <a:lstStyle/>
          <a:p>
            <a:pPr indent="-228600" lvl="0" marL="342900" rtl="0" algn="l">
              <a:lnSpc>
                <a:spcPct val="100000"/>
              </a:lnSpc>
              <a:spcBef>
                <a:spcPts val="0"/>
              </a:spcBef>
              <a:spcAft>
                <a:spcPts val="0"/>
              </a:spcAft>
              <a:buSzPts val="2400"/>
              <a:buChar char="•"/>
            </a:pPr>
            <a:r>
              <a:rPr lang="en-GB"/>
              <a:t>Every child is now expected to know their tables up to 12 x 12 by the end of Year 4.</a:t>
            </a:r>
            <a:endParaRPr/>
          </a:p>
          <a:p>
            <a:pPr indent="-228600" lvl="0" marL="342900" rtl="0" algn="l">
              <a:lnSpc>
                <a:spcPct val="100000"/>
              </a:lnSpc>
              <a:spcBef>
                <a:spcPts val="480"/>
              </a:spcBef>
              <a:spcAft>
                <a:spcPts val="0"/>
              </a:spcAft>
              <a:buSzPts val="2400"/>
              <a:buChar char="•"/>
            </a:pPr>
            <a:r>
              <a:rPr lang="en-GB"/>
              <a:t>If you know your child has not yet achieved this, please do all you can at home to help them practise.</a:t>
            </a:r>
            <a:endParaRPr/>
          </a:p>
          <a:p>
            <a:pPr indent="-228600" lvl="0" marL="342900" rtl="0" algn="l">
              <a:lnSpc>
                <a:spcPct val="100000"/>
              </a:lnSpc>
              <a:spcBef>
                <a:spcPts val="480"/>
              </a:spcBef>
              <a:spcAft>
                <a:spcPts val="0"/>
              </a:spcAft>
              <a:buSzPts val="2400"/>
              <a:buChar char="•"/>
            </a:pPr>
            <a:r>
              <a:rPr lang="en-GB"/>
              <a:t>Times table knowledge will be used in lessons during the week but they may not be formally tested on them.</a:t>
            </a:r>
            <a:endParaRPr/>
          </a:p>
          <a:p>
            <a:pPr indent="-228600" lvl="0" marL="342900" rtl="0" algn="l">
              <a:lnSpc>
                <a:spcPct val="100000"/>
              </a:lnSpc>
              <a:spcBef>
                <a:spcPts val="480"/>
              </a:spcBef>
              <a:spcAft>
                <a:spcPts val="0"/>
              </a:spcAft>
              <a:buSzPts val="2400"/>
              <a:buChar char="•"/>
            </a:pPr>
            <a:r>
              <a:rPr lang="en-GB"/>
              <a:t>Please encourage your child to use Times Tables Rockstars  and Mathletics as much as possible. If your child does not have a log in for either please let the class teacher know.</a:t>
            </a:r>
            <a:endParaRPr/>
          </a:p>
          <a:p>
            <a:pPr indent="0" lvl="0" marL="114300" rtl="0" algn="l">
              <a:lnSpc>
                <a:spcPct val="100000"/>
              </a:lnSpc>
              <a:spcBef>
                <a:spcPts val="480"/>
              </a:spcBef>
              <a:spcAft>
                <a:spcPts val="0"/>
              </a:spcAft>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MATHS LESSONS</a:t>
            </a:r>
            <a:endParaRPr/>
          </a:p>
        </p:txBody>
      </p:sp>
      <p:pic>
        <p:nvPicPr>
          <p:cNvPr id="161" name="Google Shape;161;p8"/>
          <p:cNvPicPr preferRelativeResize="0"/>
          <p:nvPr/>
        </p:nvPicPr>
        <p:blipFill rotWithShape="1">
          <a:blip r:embed="rId3">
            <a:alphaModFix/>
          </a:blip>
          <a:srcRect b="0" l="0" r="0" t="2591"/>
          <a:stretch/>
        </p:blipFill>
        <p:spPr>
          <a:xfrm>
            <a:off x="977200" y="1576375"/>
            <a:ext cx="7158526" cy="482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B7C72"/>
              </a:buClr>
              <a:buSzPts val="3500"/>
              <a:buFont typeface="Book Antiqua"/>
              <a:buNone/>
            </a:pPr>
            <a:r>
              <a:rPr lang="en-GB"/>
              <a:t>HOMEWORK</a:t>
            </a:r>
            <a:endParaRPr/>
          </a:p>
        </p:txBody>
      </p:sp>
      <p:sp>
        <p:nvSpPr>
          <p:cNvPr id="167" name="Google Shape;167;p9"/>
          <p:cNvSpPr txBox="1"/>
          <p:nvPr>
            <p:ph idx="1" type="body"/>
          </p:nvPr>
        </p:nvSpPr>
        <p:spPr>
          <a:xfrm>
            <a:off x="467544" y="1628800"/>
            <a:ext cx="8229600" cy="4572000"/>
          </a:xfrm>
          <a:prstGeom prst="rect">
            <a:avLst/>
          </a:prstGeom>
          <a:noFill/>
          <a:ln>
            <a:noFill/>
          </a:ln>
        </p:spPr>
        <p:txBody>
          <a:bodyPr anchorCtr="0" anchor="t" bIns="45700" lIns="91425" spcFirstLastPara="1" rIns="91425" wrap="square" tIns="45700">
            <a:normAutofit/>
          </a:bodyPr>
          <a:lstStyle/>
          <a:p>
            <a:pPr indent="-228600" lvl="0" marL="342900" rtl="0" algn="l">
              <a:lnSpc>
                <a:spcPct val="100000"/>
              </a:lnSpc>
              <a:spcBef>
                <a:spcPts val="0"/>
              </a:spcBef>
              <a:spcAft>
                <a:spcPts val="0"/>
              </a:spcAft>
              <a:buSzPts val="2400"/>
              <a:buChar char="•"/>
            </a:pPr>
            <a:r>
              <a:rPr lang="en-GB"/>
              <a:t>This will be set on </a:t>
            </a:r>
            <a:r>
              <a:rPr lang="en-GB" u="sng"/>
              <a:t>Thursdays</a:t>
            </a:r>
            <a:r>
              <a:rPr lang="en-GB"/>
              <a:t> and needs to be in by the following </a:t>
            </a:r>
            <a:r>
              <a:rPr lang="en-GB" u="sng"/>
              <a:t>Tuesday</a:t>
            </a:r>
            <a:r>
              <a:rPr lang="en-GB"/>
              <a:t>. These tasks will be set on Google Classroom. </a:t>
            </a:r>
            <a:endParaRPr/>
          </a:p>
          <a:p>
            <a:pPr indent="-228600" lvl="0" marL="342900" rtl="0" algn="l">
              <a:lnSpc>
                <a:spcPct val="100000"/>
              </a:lnSpc>
              <a:spcBef>
                <a:spcPts val="480"/>
              </a:spcBef>
              <a:spcAft>
                <a:spcPts val="0"/>
              </a:spcAft>
              <a:buSzPts val="2400"/>
              <a:buChar char="•"/>
            </a:pPr>
            <a:r>
              <a:rPr lang="en-GB"/>
              <a:t>There will be Maths and English homework every week.</a:t>
            </a:r>
            <a:endParaRPr/>
          </a:p>
          <a:p>
            <a:pPr indent="-228600" lvl="0" marL="342900" rtl="0" algn="l">
              <a:lnSpc>
                <a:spcPct val="100000"/>
              </a:lnSpc>
              <a:spcBef>
                <a:spcPts val="480"/>
              </a:spcBef>
              <a:spcAft>
                <a:spcPts val="0"/>
              </a:spcAft>
              <a:buSzPts val="2400"/>
              <a:buChar char="•"/>
            </a:pPr>
            <a:r>
              <a:rPr lang="en-GB"/>
              <a:t>They should spend no more than 30 minutes on each piece of work.</a:t>
            </a:r>
            <a:endParaRPr/>
          </a:p>
          <a:p>
            <a:pPr indent="-228600" lvl="0" marL="342900" rtl="0" algn="l">
              <a:lnSpc>
                <a:spcPct val="100000"/>
              </a:lnSpc>
              <a:spcBef>
                <a:spcPts val="480"/>
              </a:spcBef>
              <a:spcAft>
                <a:spcPts val="0"/>
              </a:spcAft>
              <a:buSzPts val="2400"/>
              <a:buChar char="•"/>
            </a:pPr>
            <a:r>
              <a:rPr lang="en-GB"/>
              <a:t>Topic homework suggestions will be given out each half term.  Children are expected to complete three activities by the end of the half term (before the half-term break).</a:t>
            </a:r>
            <a:endParaRPr/>
          </a:p>
          <a:p>
            <a:pPr indent="-76200" lvl="0" marL="342900" rtl="0" algn="l">
              <a:lnSpc>
                <a:spcPct val="100000"/>
              </a:lnSpc>
              <a:spcBef>
                <a:spcPts val="480"/>
              </a:spcBef>
              <a:spcAft>
                <a:spcPts val="0"/>
              </a:spcAft>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pothecary">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2014-09-09T18:46:44Z</dcterms:created>
  <dc:creator>HP</dc:creator>
</cp:coreProperties>
</file>