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1B92-C26A-4F9B-919F-78C2D311A717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85444-D84A-4FCB-B5E7-B619AA33F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74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1B92-C26A-4F9B-919F-78C2D311A717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85444-D84A-4FCB-B5E7-B619AA33F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427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1B92-C26A-4F9B-919F-78C2D311A717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85444-D84A-4FCB-B5E7-B619AA33F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674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1B92-C26A-4F9B-919F-78C2D311A717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85444-D84A-4FCB-B5E7-B619AA33F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248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1B92-C26A-4F9B-919F-78C2D311A717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85444-D84A-4FCB-B5E7-B619AA33F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845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1B92-C26A-4F9B-919F-78C2D311A717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85444-D84A-4FCB-B5E7-B619AA33F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968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1B92-C26A-4F9B-919F-78C2D311A717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85444-D84A-4FCB-B5E7-B619AA33F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395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1B92-C26A-4F9B-919F-78C2D311A717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85444-D84A-4FCB-B5E7-B619AA33F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292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1B92-C26A-4F9B-919F-78C2D311A717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85444-D84A-4FCB-B5E7-B619AA33F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456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1B92-C26A-4F9B-919F-78C2D311A717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85444-D84A-4FCB-B5E7-B619AA33F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771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1B92-C26A-4F9B-919F-78C2D311A717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85444-D84A-4FCB-B5E7-B619AA33F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677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91B92-C26A-4F9B-919F-78C2D311A717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85444-D84A-4FCB-B5E7-B619AA33F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364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136"/>
            <a:ext cx="12192000" cy="6858000"/>
          </a:xfrm>
          <a:prstGeom prst="rect">
            <a:avLst/>
          </a:prstGeom>
        </p:spPr>
      </p:pic>
      <p:pic>
        <p:nvPicPr>
          <p:cNvPr id="5" name="Picture 1126" descr="silver FF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2768" y="121413"/>
            <a:ext cx="1026108" cy="472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25" descr="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93" y="17265"/>
            <a:ext cx="1828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353902" y="112830"/>
            <a:ext cx="6136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>
                <a:latin typeface="Candara" panose="020E0502030303020204" pitchFamily="34" charset="0"/>
              </a:rPr>
              <a:t>     2022 </a:t>
            </a:r>
            <a:r>
              <a:rPr lang="en-GB" sz="3200" b="1" dirty="0">
                <a:latin typeface="Candara" panose="020E0502030303020204" pitchFamily="34" charset="0"/>
              </a:rPr>
              <a:t>Theme Day Calendar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252" y="868949"/>
            <a:ext cx="1300650" cy="9541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514" y="3103803"/>
            <a:ext cx="1068070" cy="1104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351" y="4239820"/>
            <a:ext cx="1100455" cy="83248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703" y="5254367"/>
            <a:ext cx="1080135" cy="65052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919" y="6001913"/>
            <a:ext cx="1041317" cy="72506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989" y="3146772"/>
            <a:ext cx="1723384" cy="965095"/>
          </a:xfrm>
          <a:prstGeom prst="rect">
            <a:avLst/>
          </a:prstGeom>
        </p:spPr>
      </p:pic>
      <p:sp>
        <p:nvSpPr>
          <p:cNvPr id="14" name="AutoShape 6" descr="Image result for ireland flag"/>
          <p:cNvSpPr>
            <a:spLocks noChangeAspect="1" noChangeArrowheads="1"/>
          </p:cNvSpPr>
          <p:nvPr/>
        </p:nvSpPr>
        <p:spPr bwMode="auto">
          <a:xfrm>
            <a:off x="-31750" y="-3809833"/>
            <a:ext cx="3978108" cy="3978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Candara" panose="020E050203030302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270" y="905626"/>
            <a:ext cx="1106559" cy="79235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274" y="1943026"/>
            <a:ext cx="997617" cy="99761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270" y="2013102"/>
            <a:ext cx="1143000" cy="81974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871" y="4429897"/>
            <a:ext cx="1114425" cy="67031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454" y="5263372"/>
            <a:ext cx="1411877" cy="1423742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90781" y="1270790"/>
            <a:ext cx="1518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JANUARY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17583" y="2221564"/>
            <a:ext cx="1518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FEBURARY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45579" y="3378864"/>
            <a:ext cx="1518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MARCH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86774" y="4415262"/>
            <a:ext cx="1518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APRIL</a:t>
            </a:r>
            <a:r>
              <a:rPr lang="en-GB" dirty="0"/>
              <a:t>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67149" y="5274829"/>
            <a:ext cx="1518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MAY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881554" y="1207167"/>
            <a:ext cx="1518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JULY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74441" y="6028736"/>
            <a:ext cx="1518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JUNE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28752" y="2230010"/>
            <a:ext cx="1518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SEPTEMBER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42359" y="3275003"/>
            <a:ext cx="1518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OCTOBER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53740" y="4573279"/>
            <a:ext cx="1518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NOVEMBER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869615" y="5904894"/>
            <a:ext cx="1518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DECEMBER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349235" y="1270790"/>
            <a:ext cx="2053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Chinese New Year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760622" y="3351134"/>
            <a:ext cx="2327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Black History Month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46358" y="3354172"/>
            <a:ext cx="2327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Shrove Tuesday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444622" y="4452164"/>
            <a:ext cx="2327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Easter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442539" y="5323441"/>
            <a:ext cx="2327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Caribbean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513923" y="6039843"/>
            <a:ext cx="2327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Wimbledon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077249" y="1207167"/>
            <a:ext cx="1518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Leavers Lunch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983875" y="2215260"/>
            <a:ext cx="1764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Build Your Own : Burger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010024" y="4428226"/>
            <a:ext cx="1518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Bonfire Night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005967" y="5600314"/>
            <a:ext cx="1518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Christmas Lunch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893913" y="2230010"/>
            <a:ext cx="1972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International Day</a:t>
            </a:r>
          </a:p>
        </p:txBody>
      </p:sp>
    </p:spTree>
    <p:extLst>
      <p:ext uri="{BB962C8B-B14F-4D97-AF65-F5344CB8AC3E}">
        <p14:creationId xmlns:p14="http://schemas.microsoft.com/office/powerpoint/2010/main" val="1146576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40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Candara</vt:lpstr>
      <vt:lpstr>Office Theme</vt:lpstr>
      <vt:lpstr>PowerPoint Presentation</vt:lpstr>
    </vt:vector>
  </TitlesOfParts>
  <Company>BaxterStorey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Leigh Ashley</dc:creator>
  <cp:lastModifiedBy>Pauline Bolt</cp:lastModifiedBy>
  <cp:revision>26</cp:revision>
  <cp:lastPrinted>2021-05-12T12:36:15Z</cp:lastPrinted>
  <dcterms:created xsi:type="dcterms:W3CDTF">2017-12-01T08:56:50Z</dcterms:created>
  <dcterms:modified xsi:type="dcterms:W3CDTF">2021-12-16T16:42:41Z</dcterms:modified>
</cp:coreProperties>
</file>